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87450" y="333375"/>
            <a:ext cx="6769100" cy="338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>
              <a:buFont typeface="Wingdings 3" pitchFamily="18" charset="2"/>
              <a:buNone/>
            </a:pP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2195513" y="2205038"/>
            <a:ext cx="5256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In the Name of God</a:t>
            </a:r>
          </a:p>
        </p:txBody>
      </p:sp>
    </p:spTree>
    <p:extLst>
      <p:ext uri="{BB962C8B-B14F-4D97-AF65-F5344CB8AC3E}">
        <p14:creationId xmlns:p14="http://schemas.microsoft.com/office/powerpoint/2010/main" val="10754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Distension Effects of Various Materials and Evaluation of Tracheal Response in Laboratory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Physiograph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sz="2000" dirty="0" smtClean="0"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7411" name="Picture 6" descr="C:\Documents and Settings\gholamnejadz1\My Documents\My Picture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41438"/>
            <a:ext cx="67818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7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Various Factors on the Resistance of Respiratory  Tract in Laboratory Animals In-vivo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Plethysmograph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Measure the Changes in the Volume and Rate of Respiration in Animal Studies 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7" descr="C:\Documents and Settings\gholamnejadz1\My Documents\My Pictures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389063"/>
            <a:ext cx="73342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25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and  Endocrinology Research Laboratory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3573016"/>
            <a:ext cx="7920880" cy="1296144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Dr. 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Moosalreza</a:t>
            </a:r>
            <a:r>
              <a:rPr lang="en-US" sz="20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Hajzadeh</a:t>
            </a:r>
            <a:endParaRPr lang="en-US" sz="20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21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72390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3568" y="548681"/>
            <a:ext cx="7772400" cy="93610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Microscope </a:t>
            </a:r>
            <a:endParaRPr lang="en-US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4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C:\Documents and Settings\afiyatm1\Desktop\فيزيولوژي\IMG_30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" y="1549400"/>
            <a:ext cx="8047038" cy="45275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Elisa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33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404664"/>
            <a:ext cx="7772400" cy="792088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Optical Microscope</a:t>
            </a:r>
            <a:endParaRPr lang="en-US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027988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841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08721"/>
            <a:ext cx="7772400" cy="93610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Spectrophotometer </a:t>
            </a:r>
            <a:endParaRPr lang="en-US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3555" name="Picture 2" descr="C:\Documents and Settings\afiyatm1\Desktop\فيزيولوژي\IMG_3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70564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8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dirty="0">
                <a:cs typeface="B Homa" panose="00000400000000000000" pitchFamily="2" charset="-78"/>
              </a:rPr>
              <a:t>Laboratory Devices and Equipment at the Physiology Department </a:t>
            </a:r>
            <a:br>
              <a:rPr lang="en-US" altLang="en-US" dirty="0">
                <a:cs typeface="B Homa" panose="00000400000000000000" pitchFamily="2" charset="-78"/>
              </a:rPr>
            </a:br>
            <a:r>
              <a:rPr lang="en-US" altLang="en-US" dirty="0">
                <a:cs typeface="B Homa" panose="00000400000000000000" pitchFamily="2" charset="-78"/>
              </a:rPr>
              <a:t/>
            </a:r>
            <a:br>
              <a:rPr lang="en-US" altLang="en-US" dirty="0">
                <a:cs typeface="B Homa" panose="00000400000000000000" pitchFamily="2" charset="-78"/>
              </a:rPr>
            </a:br>
            <a:endParaRPr lang="en-US" dirty="0">
              <a:cs typeface="B Homa" pitchFamily="2" charset="-78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/>
          <a:p>
            <a:pPr marR="0" algn="ctr" eaLnBrk="1" hangingPunct="1"/>
            <a:r>
              <a:rPr lang="en-US" altLang="en-US" smtClean="0">
                <a:cs typeface="B Homa" pitchFamily="2" charset="-78"/>
              </a:rPr>
              <a:t>Summer 2016</a:t>
            </a:r>
            <a:endParaRPr lang="en-US" altLang="en-US" b="1" smtClean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588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240360"/>
          </a:xfrm>
        </p:spPr>
        <p:txBody>
          <a:bodyPr anchor="ctr">
            <a:normAutofit fontScale="90000"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alt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Laboratory for Respiration and Exercise </a:t>
            </a:r>
            <a:br>
              <a:rPr lang="en-US" alt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sz="6600" dirty="0" smtClean="0">
              <a:effectLst/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763"/>
          </a:xfrm>
        </p:spPr>
        <p:txBody>
          <a:bodyPr/>
          <a:lstStyle/>
          <a:p>
            <a:pPr marR="0" algn="ctr" eaLnBrk="1" hangingPunct="1"/>
            <a:r>
              <a:rPr lang="en-US" alt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Mohammad Hossein Boskabadi</a:t>
            </a:r>
            <a:endParaRPr lang="fa-IR" altLang="en-US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9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Asthma and COPD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Smoking Room for Developing COPD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a-I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6" descr="C:\Documents and Settings\gholamnejadz1\My Documents\My Picture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62088"/>
            <a:ext cx="52292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80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 and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COPD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Ovalbumin Inhalation Room- Nebulizer, Air Generator Device for Nebulizer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sz="2400" dirty="0" smtClean="0"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1267" name="Picture 6" descr="C:\Documents and Settings\gholamnejadz1\My Documents\My Picture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557338"/>
            <a:ext cx="71723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74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Studying the Effects of Exercise in Various Experimental Models on Animals (Rats and Mice)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Treadmill </a:t>
            </a:r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6" descr="C:\Documents and Settings\gholamnejadz1\My Documents\My Picture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819275"/>
            <a:ext cx="43243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45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Studying the Effects of Exercise on Human Models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Oximetry Pulse- Fixed Bicycle- Device to Measure Respiration Volume in Minutes </a:t>
            </a:r>
            <a:r>
              <a:rPr lang="en-US" sz="2000" dirty="0" smtClean="0">
                <a:latin typeface="IranNastaliq" pitchFamily="18" charset="0"/>
                <a:cs typeface="IranNastaliq" pitchFamily="18" charset="0"/>
              </a:rPr>
              <a:t/>
            </a:r>
            <a:br>
              <a:rPr lang="en-US" sz="2000" dirty="0" smtClean="0">
                <a:latin typeface="IranNastaliq" pitchFamily="18" charset="0"/>
                <a:cs typeface="IranNastaliq" pitchFamily="18" charset="0"/>
              </a:rPr>
            </a:br>
            <a:endParaRPr lang="fa-IR" sz="2000" dirty="0" smtClean="0"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3315" name="Picture 13" descr="C:\Documents and Settings\gholamnejadz1\My Documents\My Picture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27113"/>
            <a:ext cx="8305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Distension Effects of Various Materials and Evaluation of Tracheal Response in Laboratory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 Bath</a:t>
            </a:r>
            <a:endParaRPr lang="fa-IR" sz="2000" dirty="0" smtClean="0"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5363" name="Picture 6" descr="C:\Documents and Settings\gholamnejadz1\My Documents\My Picture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019175"/>
            <a:ext cx="50006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1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9287"/>
          </a:xfrm>
        </p:spPr>
        <p:txBody>
          <a:bodyPr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Distension Effects of Various Materials and Evaluation of Tracheal Response in Laboratory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PowerLab</a:t>
            </a:r>
            <a:endParaRPr lang="fa-IR" sz="2000" dirty="0" smtClean="0"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6387" name="Picture 9" descr="C:\Documents and Settings\gholamnejadz1\My Documents\My Picture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958850"/>
            <a:ext cx="73628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024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107</Words>
  <Application>Microsoft Office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PowerPoint Presentation</vt:lpstr>
      <vt:lpstr>Laboratory Devices and Equipment at the Physiology Department   </vt:lpstr>
      <vt:lpstr>Research Laboratory for Respiration and Exercise  </vt:lpstr>
      <vt:lpstr>Asthma and COPD Smoking Room for Developing COPD  </vt:lpstr>
      <vt:lpstr>Asthma and COPD Ovalbumin Inhalation Room- Nebulizer, Air Generator Device for Nebulizer  </vt:lpstr>
      <vt:lpstr> Studying the Effects of Exercise in Various Experimental Models on Animals (Rats and Mice) Treadmill </vt:lpstr>
      <vt:lpstr>Studying the Effects of Exercise on Human Models  Oximetry Pulse- Fixed Bicycle- Device to Measure Respiration Volume in Minutes  </vt:lpstr>
      <vt:lpstr>Distension Effects of Various Materials and Evaluation of Tracheal Response in Laboratory Animals Organ Bath</vt:lpstr>
      <vt:lpstr>Distension Effects of Various Materials and Evaluation of Tracheal Response in Laboratory Animals PowerLab</vt:lpstr>
      <vt:lpstr>Distension Effects of Various Materials and Evaluation of Tracheal Response in Laboratory Animals Physiograph </vt:lpstr>
      <vt:lpstr>Effects of Various Factors on the Resistance of Respiratory  Tract in Laboratory Animals In-vivo Body Plethysmograph to Measure the Changes in the Volume and Rate of Respiration in Animal Studies   </vt:lpstr>
      <vt:lpstr>General and  Endocrinology Research Laboratory</vt:lpstr>
      <vt:lpstr>PowerPoint Presentation</vt:lpstr>
      <vt:lpstr>Elisa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Denic</dc:creator>
  <cp:lastModifiedBy>Denic</cp:lastModifiedBy>
  <cp:revision>1</cp:revision>
  <dcterms:created xsi:type="dcterms:W3CDTF">2006-08-16T00:00:00Z</dcterms:created>
  <dcterms:modified xsi:type="dcterms:W3CDTF">2017-06-29T12:54:32Z</dcterms:modified>
</cp:coreProperties>
</file>