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Photometer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" descr="C:\Documents and Settings\afiyatm1\Desktop\فيزيولوژي\IMG_3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94226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5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C:\Documents and Settings\afiyatm1\Desktop\فيزيولوژي\IMG_3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81200"/>
            <a:ext cx="4495800" cy="39925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5280" cy="1143000"/>
          </a:xfrm>
        </p:spPr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4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fiyatm1\Desktop\فيزيولوژي\IMG_3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7947025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476672"/>
            <a:ext cx="7772400" cy="84903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IranNastaliq" pitchFamily="18" charset="0"/>
                <a:ea typeface="+mj-ea"/>
                <a:cs typeface="IranNastaliq" pitchFamily="18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Iron </a:t>
            </a:r>
          </a:p>
        </p:txBody>
      </p:sp>
    </p:spTree>
    <p:extLst>
      <p:ext uri="{BB962C8B-B14F-4D97-AF65-F5344CB8AC3E}">
        <p14:creationId xmlns:p14="http://schemas.microsoft.com/office/powerpoint/2010/main" val="139655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476250"/>
            <a:ext cx="17843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Sensitive Scale</a:t>
            </a:r>
          </a:p>
        </p:txBody>
      </p:sp>
      <p:pic>
        <p:nvPicPr>
          <p:cNvPr id="35843" name="Picture 3" descr="C:\Documents and Settings\afiyatm1\Desktop\فيزيولوژي\IMG_3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6792912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72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01745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Research Laboratory</a:t>
            </a:r>
            <a:endParaRPr 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>
          <a:xfrm>
            <a:off x="758825" y="3141663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Dr. Saeid Niazmand </a:t>
            </a:r>
          </a:p>
          <a:p>
            <a:pPr marR="0" algn="ctr" eaLnBrk="1" hangingPunct="1"/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Dr. Maryam Mahmoudabadi</a:t>
            </a:r>
            <a:endParaRPr lang="fa-IR" altLang="en-US" sz="2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Documents and Settings\gholamnejadz1\My Documents\My Pictures\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80867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908720"/>
            <a:ext cx="4680520" cy="7060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Surgery Board</a:t>
            </a:r>
          </a:p>
        </p:txBody>
      </p:sp>
    </p:spTree>
    <p:extLst>
      <p:ext uri="{BB962C8B-B14F-4D97-AF65-F5344CB8AC3E}">
        <p14:creationId xmlns:p14="http://schemas.microsoft.com/office/powerpoint/2010/main" val="374372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:\Documents and Settings\gholamnejadz1\My Documents\My Pictures\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68770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3"/>
          <p:cNvSpPr txBox="1">
            <a:spLocks/>
          </p:cNvSpPr>
          <p:nvPr/>
        </p:nvSpPr>
        <p:spPr bwMode="auto">
          <a:xfrm>
            <a:off x="2484438" y="1557338"/>
            <a:ext cx="32400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altLang="en-US" sz="2400">
                <a:solidFill>
                  <a:srgbClr val="FFFF00"/>
                </a:solidFill>
                <a:latin typeface="IranNastaliq" pitchFamily="18" charset="0"/>
              </a:rPr>
              <a:t>  </a:t>
            </a:r>
            <a:r>
              <a:rPr lang="en-US" altLang="en-US" sz="2400">
                <a:solidFill>
                  <a:srgbClr val="FFFF00"/>
                </a:solidFill>
                <a:latin typeface="IranNastaliq" pitchFamily="18" charset="0"/>
              </a:rPr>
              <a:t>Powerlab</a:t>
            </a:r>
            <a:endParaRPr lang="fa-IR" altLang="en-US" sz="2400">
              <a:solidFill>
                <a:srgbClr val="FFFF00"/>
              </a:solidFill>
              <a:latin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8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gholamnejadz1\My Documents\My Pictures\or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33375"/>
            <a:ext cx="51435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3"/>
          <p:cNvSpPr txBox="1">
            <a:spLocks/>
          </p:cNvSpPr>
          <p:nvPr/>
        </p:nvSpPr>
        <p:spPr bwMode="auto">
          <a:xfrm>
            <a:off x="3203575" y="765175"/>
            <a:ext cx="32400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 Bath Specific for Aortic Records</a:t>
            </a:r>
            <a:endParaRPr lang="fa-IR" alt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9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Documents and Settings\gholamnejadz1\My Documents\My Pictures\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6250"/>
            <a:ext cx="5595937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3"/>
          <p:cNvSpPr txBox="1">
            <a:spLocks/>
          </p:cNvSpPr>
          <p:nvPr/>
        </p:nvSpPr>
        <p:spPr bwMode="auto">
          <a:xfrm>
            <a:off x="3203575" y="765175"/>
            <a:ext cx="32400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Isolated Cardiac Organ Bath</a:t>
            </a:r>
            <a:endParaRPr lang="fa-IR" alt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5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fiyatm1\Desktop\فيزيولوژي\IMG_3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443913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159250" y="908050"/>
            <a:ext cx="97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Vortex </a:t>
            </a:r>
          </a:p>
        </p:txBody>
      </p:sp>
    </p:spTree>
    <p:extLst>
      <p:ext uri="{BB962C8B-B14F-4D97-AF65-F5344CB8AC3E}">
        <p14:creationId xmlns:p14="http://schemas.microsoft.com/office/powerpoint/2010/main" val="417211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9775" y="1549400"/>
            <a:ext cx="2547938" cy="45275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-80 Freezer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1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792413" y="981075"/>
            <a:ext cx="2398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1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Rotary Refrigerator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6579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4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1549400"/>
            <a:ext cx="8047038" cy="45275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Microcentrifuge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1549400"/>
            <a:ext cx="8047038" cy="45275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Dry Heat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9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1549400"/>
            <a:ext cx="8047038" cy="45275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Aqua-spirometry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7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1549400"/>
            <a:ext cx="8047038" cy="45275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Spirometry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7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Rotator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9" t="22726" r="34480" b="19511"/>
          <a:stretch>
            <a:fillRect/>
          </a:stretch>
        </p:blipFill>
        <p:spPr bwMode="auto">
          <a:xfrm>
            <a:off x="2051050" y="1773238"/>
            <a:ext cx="5410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4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46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Photometer </vt:lpstr>
      <vt:lpstr>PowerPoint Presentation</vt:lpstr>
      <vt:lpstr>-80 Freezer</vt:lpstr>
      <vt:lpstr>PowerPoint Presentation</vt:lpstr>
      <vt:lpstr>Microcentrifuge </vt:lpstr>
      <vt:lpstr>Laboratory Dry Heat</vt:lpstr>
      <vt:lpstr>Aqua-spirometry</vt:lpstr>
      <vt:lpstr>Digital Spirometry</vt:lpstr>
      <vt:lpstr>Rotator </vt:lpstr>
      <vt:lpstr>Centrifuge </vt:lpstr>
      <vt:lpstr>PowerPoint Presentation</vt:lpstr>
      <vt:lpstr>PowerPoint Presentation</vt:lpstr>
      <vt:lpstr>Cardiovascular Research Laboratory</vt:lpstr>
      <vt:lpstr>Animal Surgery Board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Photometer </dc:title>
  <dc:creator>Denic</dc:creator>
  <cp:lastModifiedBy>Denic</cp:lastModifiedBy>
  <cp:revision>2</cp:revision>
  <dcterms:created xsi:type="dcterms:W3CDTF">2006-08-16T00:00:00Z</dcterms:created>
  <dcterms:modified xsi:type="dcterms:W3CDTF">2017-06-29T12:57:57Z</dcterms:modified>
</cp:coreProperties>
</file>