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C:\Documents and Settings\gholamnejadz1\My Documents\My Pictures\he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879475"/>
            <a:ext cx="695325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itle 3"/>
          <p:cNvSpPr txBox="1">
            <a:spLocks/>
          </p:cNvSpPr>
          <p:nvPr/>
        </p:nvSpPr>
        <p:spPr bwMode="auto">
          <a:xfrm>
            <a:off x="3203575" y="1196975"/>
            <a:ext cx="3240088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algn="ctr" rtl="1" eaLnBrk="1" hangingPunct="1"/>
            <a:r>
              <a:rPr lang="en-US" alt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Co2 and O2 Gas Mixer</a:t>
            </a:r>
            <a:endParaRPr lang="fa-IR" altLang="en-US" sz="20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61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3045.JPG"/>
          <p:cNvPicPr>
            <a:picLocks noChangeAspect="1"/>
          </p:cNvPicPr>
          <p:nvPr/>
        </p:nvPicPr>
        <p:blipFill>
          <a:blip r:embed="rId2"/>
          <a:srcRect l="31100" t="23400" r="29525" b="2401"/>
          <a:stretch>
            <a:fillRect/>
          </a:stretch>
        </p:blipFill>
        <p:spPr>
          <a:xfrm>
            <a:off x="1908175" y="1916113"/>
            <a:ext cx="5327650" cy="424973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1203" name="Rectangle 2"/>
          <p:cNvSpPr>
            <a:spLocks noChangeArrowheads="1"/>
          </p:cNvSpPr>
          <p:nvPr/>
        </p:nvSpPr>
        <p:spPr bwMode="auto">
          <a:xfrm>
            <a:off x="2333625" y="476250"/>
            <a:ext cx="4614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 eaLnBrk="1" hangingPunct="1"/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Syringe Pump</a:t>
            </a:r>
            <a:endParaRPr lang="fa-IR" altLang="en-US" sz="20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19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3047.JPG"/>
          <p:cNvPicPr>
            <a:picLocks noChangeAspect="1"/>
          </p:cNvPicPr>
          <p:nvPr/>
        </p:nvPicPr>
        <p:blipFill>
          <a:blip r:embed="rId2"/>
          <a:srcRect l="32675" t="23800" r="21650" b="6601"/>
          <a:stretch>
            <a:fillRect/>
          </a:stretch>
        </p:blipFill>
        <p:spPr>
          <a:xfrm>
            <a:off x="1692275" y="1412875"/>
            <a:ext cx="5688013" cy="460851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2227" name="Rectangle 2"/>
          <p:cNvSpPr>
            <a:spLocks noChangeArrowheads="1"/>
          </p:cNvSpPr>
          <p:nvPr/>
        </p:nvSpPr>
        <p:spPr bwMode="auto">
          <a:xfrm>
            <a:off x="2333625" y="476250"/>
            <a:ext cx="4614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 eaLnBrk="1" hangingPunct="1"/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PowerLab</a:t>
            </a:r>
            <a:endParaRPr lang="fa-IR" altLang="en-US" sz="20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56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J:\piglet\Edited pic\DSC002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492375"/>
            <a:ext cx="8642350" cy="324008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3251" name="Rectangle 2"/>
          <p:cNvSpPr>
            <a:spLocks noChangeArrowheads="1"/>
          </p:cNvSpPr>
          <p:nvPr/>
        </p:nvSpPr>
        <p:spPr bwMode="auto">
          <a:xfrm>
            <a:off x="2195513" y="549275"/>
            <a:ext cx="4614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fa-IR" altLang="en-US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 PowerLab Set-up</a:t>
            </a:r>
            <a:endParaRPr lang="fa-IR" altLang="en-US" sz="20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03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 rtl="1" eaLnBrk="1" fontAlgn="auto" hangingPunct="1">
              <a:spcAft>
                <a:spcPts val="0"/>
              </a:spcAft>
              <a:defRPr/>
            </a:pPr>
            <a:r>
              <a:rPr lang="fa-I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Neurosciences and Behavioral Studies Research Laboratory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Seyed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Mahmoud Hosseini, Dr. Mohammad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Naser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Shafei</a:t>
            </a:r>
            <a:r>
              <a:rPr lang="fa-I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a-I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a-I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a-I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775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3057.JPG"/>
          <p:cNvPicPr>
            <a:picLocks noChangeAspect="1"/>
          </p:cNvPicPr>
          <p:nvPr/>
        </p:nvPicPr>
        <p:blipFill>
          <a:blip r:embed="rId2"/>
          <a:srcRect l="24800" t="1400" r="22438"/>
          <a:stretch>
            <a:fillRect/>
          </a:stretch>
        </p:blipFill>
        <p:spPr>
          <a:xfrm>
            <a:off x="2268538" y="1341438"/>
            <a:ext cx="4824412" cy="50704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5299" name="TextBox 4"/>
          <p:cNvSpPr txBox="1">
            <a:spLocks noChangeArrowheads="1"/>
          </p:cNvSpPr>
          <p:nvPr/>
        </p:nvSpPr>
        <p:spPr bwMode="auto">
          <a:xfrm>
            <a:off x="3635375" y="404813"/>
            <a:ext cx="2016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algn="ctr" rtl="1" eaLnBrk="1" hangingPunct="1"/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Stereotaxy </a:t>
            </a:r>
            <a:endParaRPr lang="fa-IR" altLang="en-US" sz="20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606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306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3" y="1481138"/>
            <a:ext cx="8046154" cy="4525962"/>
          </a:xfrm>
          <a:ln w="127000" cap="sq">
            <a:solidFill>
              <a:srgbClr val="000000"/>
            </a:solidFill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Stimulator </a:t>
            </a: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480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306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1967" y="1749064"/>
            <a:ext cx="4680065" cy="3990109"/>
          </a:xfrm>
          <a:ln w="127000" cap="sq">
            <a:solidFill>
              <a:srgbClr val="000000"/>
            </a:solidFill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Pipette Puller</a:t>
            </a: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146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3066.JPG"/>
          <p:cNvPicPr>
            <a:picLocks noGrp="1" noChangeAspect="1"/>
          </p:cNvPicPr>
          <p:nvPr>
            <p:ph idx="1"/>
          </p:nvPr>
        </p:nvPicPr>
        <p:blipFill>
          <a:blip r:embed="rId2"/>
          <a:srcRect l="27626" t="5405" r="25837" b="23000"/>
          <a:stretch>
            <a:fillRect/>
          </a:stretch>
        </p:blipFill>
        <p:spPr>
          <a:xfrm>
            <a:off x="2771775" y="1844675"/>
            <a:ext cx="3744913" cy="3240088"/>
          </a:xfrm>
          <a:ln w="127000" cap="sq">
            <a:solidFill>
              <a:srgbClr val="000000"/>
            </a:solidFill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Stimulator </a:t>
            </a: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3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 rtl="1" eaLnBrk="1" hangingPunct="1"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Microcentrifuge</a:t>
            </a:r>
            <a:endParaRPr lang="fa-I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011" name="Picture 3" descr="C:\DOCUME~1\HAYATD~1\LOCALS~1\Temp\Rar$DR12.4516\فيزيولوژي\IMG_30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3" t="5927" r="21667" b="2222"/>
          <a:stretch>
            <a:fillRect/>
          </a:stretch>
        </p:blipFill>
        <p:spPr bwMode="auto">
          <a:xfrm>
            <a:off x="2743200" y="1676400"/>
            <a:ext cx="4343400" cy="472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 flipV="1">
            <a:off x="3505200" y="5943600"/>
            <a:ext cx="6096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23995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algn="ctr" rtl="1" eaLnBrk="1" hangingPunct="1"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pH-meter </a:t>
            </a:r>
            <a:endParaRPr lang="fa-I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035" name="Picture 2" descr="C:\DOCUME~1\HAYATD~1\LOCALS~1\Temp\Rar$DR17.4219\فيزيولوژي\IMG_30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3" t="5556" r="12500" b="4074"/>
          <a:stretch>
            <a:fillRect/>
          </a:stretch>
        </p:blipFill>
        <p:spPr bwMode="auto">
          <a:xfrm>
            <a:off x="1752600" y="1600200"/>
            <a:ext cx="5638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9792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 eaLnBrk="1" hangingPunct="1"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Thermal Cycler </a:t>
            </a:r>
            <a:endParaRPr lang="fa-I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059" name="Picture 2" descr="C:\DOCUME~1\HAYATD~1\LOCALS~1\Temp\Rar$DR20.4141\فيزيولوژي\IMG_30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0" t="14444" r="29167" b="5556"/>
          <a:stretch>
            <a:fillRect/>
          </a:stretch>
        </p:blipFill>
        <p:spPr bwMode="auto">
          <a:xfrm>
            <a:off x="2590800" y="1905000"/>
            <a:ext cx="3505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8520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 eaLnBrk="1" hangingPunct="1"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Electrophoresis Tank</a:t>
            </a:r>
            <a:endParaRPr lang="fa-I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083" name="Picture 2" descr="C:\DOCUME~1\HAYATD~1\LOCALS~1\Temp\Rar$DR21.0453\فيزيولوژي\IMG_30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7" t="26295" r="23334" b="18889"/>
          <a:stretch>
            <a:fillRect/>
          </a:stretch>
        </p:blipFill>
        <p:spPr bwMode="auto">
          <a:xfrm>
            <a:off x="1905000" y="2438400"/>
            <a:ext cx="4800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7984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 eaLnBrk="1" hangingPunct="1"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Hood</a:t>
            </a:r>
            <a:endParaRPr lang="fa-I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107" name="Picture 2" descr="C:\DOCUME~1\HAYATD~1\LOCALS~1\Temp\Rar$DR22.2266\فيزيولوژي\IMG_30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26666" b="1112"/>
          <a:stretch>
            <a:fillRect/>
          </a:stretch>
        </p:blipFill>
        <p:spPr bwMode="auto">
          <a:xfrm>
            <a:off x="1676400" y="1524000"/>
            <a:ext cx="51816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4685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1143000"/>
          </a:xfrm>
        </p:spPr>
        <p:txBody>
          <a:bodyPr/>
          <a:lstStyle/>
          <a:p>
            <a:pPr algn="ctr" rtl="1"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Kidney Research Laboratory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31" name="TextBox 3"/>
          <p:cNvSpPr txBox="1">
            <a:spLocks noChangeArrowheads="1"/>
          </p:cNvSpPr>
          <p:nvPr/>
        </p:nvSpPr>
        <p:spPr bwMode="auto">
          <a:xfrm>
            <a:off x="4356100" y="378936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 sz="1800">
              <a:latin typeface="Arial" charset="0"/>
            </a:endParaRPr>
          </a:p>
        </p:txBody>
      </p:sp>
      <p:sp>
        <p:nvSpPr>
          <p:cNvPr id="48132" name="TextBox 4"/>
          <p:cNvSpPr txBox="1">
            <a:spLocks noChangeArrowheads="1"/>
          </p:cNvSpPr>
          <p:nvPr/>
        </p:nvSpPr>
        <p:spPr bwMode="auto">
          <a:xfrm>
            <a:off x="1619250" y="3644900"/>
            <a:ext cx="5113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1" eaLnBrk="1" hangingPunct="1">
              <a:defRPr/>
            </a:pPr>
            <a:r>
              <a:rPr lang="en-US" sz="2000" b="1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en-US" sz="2000" b="1" dirty="0" err="1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Abolfazl</a:t>
            </a:r>
            <a:r>
              <a:rPr lang="en-US" sz="2000" b="1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Khajavi</a:t>
            </a:r>
            <a:r>
              <a:rPr lang="en-US" sz="2000" b="1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Rad</a:t>
            </a:r>
          </a:p>
        </p:txBody>
      </p:sp>
    </p:spTree>
    <p:extLst>
      <p:ext uri="{BB962C8B-B14F-4D97-AF65-F5344CB8AC3E}">
        <p14:creationId xmlns:p14="http://schemas.microsoft.com/office/powerpoint/2010/main" val="3452463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3043.JPG"/>
          <p:cNvPicPr>
            <a:picLocks noChangeAspect="1"/>
          </p:cNvPicPr>
          <p:nvPr/>
        </p:nvPicPr>
        <p:blipFill>
          <a:blip r:embed="rId2"/>
          <a:srcRect l="24012" t="16400" r="24013" b="-1799"/>
          <a:stretch>
            <a:fillRect/>
          </a:stretch>
        </p:blipFill>
        <p:spPr>
          <a:xfrm>
            <a:off x="2411413" y="1341438"/>
            <a:ext cx="4824412" cy="460851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9155" name="TextBox 2"/>
          <p:cNvSpPr txBox="1">
            <a:spLocks noChangeArrowheads="1"/>
          </p:cNvSpPr>
          <p:nvPr/>
        </p:nvSpPr>
        <p:spPr bwMode="auto">
          <a:xfrm>
            <a:off x="1619250" y="333375"/>
            <a:ext cx="61928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hangingPunct="1"/>
            <a:r>
              <a:rPr lang="en-US" sz="2000" b="1">
                <a:latin typeface="Times New Roman" pitchFamily="18" charset="0"/>
                <a:cs typeface="Times New Roman" pitchFamily="18" charset="0"/>
              </a:rPr>
              <a:t>Electro-analyzer</a:t>
            </a:r>
            <a:endParaRPr lang="fa-IR" sz="20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54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3044.JPG"/>
          <p:cNvPicPr>
            <a:picLocks noChangeAspect="1"/>
          </p:cNvPicPr>
          <p:nvPr/>
        </p:nvPicPr>
        <p:blipFill>
          <a:blip r:embed="rId2"/>
          <a:srcRect l="35038" t="10801" r="35038" b="9401"/>
          <a:stretch>
            <a:fillRect/>
          </a:stretch>
        </p:blipFill>
        <p:spPr>
          <a:xfrm>
            <a:off x="3059113" y="1125538"/>
            <a:ext cx="3241675" cy="504031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0179" name="Rectangle 2"/>
          <p:cNvSpPr>
            <a:spLocks noChangeArrowheads="1"/>
          </p:cNvSpPr>
          <p:nvPr/>
        </p:nvSpPr>
        <p:spPr bwMode="auto">
          <a:xfrm>
            <a:off x="2457450" y="333375"/>
            <a:ext cx="4346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Osmometer</a:t>
            </a:r>
            <a:endParaRPr lang="fa-IR" altLang="en-US" sz="20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17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40</Words>
  <Application>Microsoft Office PowerPoint</Application>
  <PresentationFormat>On-screen Show (4:3)</PresentationFormat>
  <Paragraphs>18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Concourse</vt:lpstr>
      <vt:lpstr>PowerPoint Presentation</vt:lpstr>
      <vt:lpstr>Microcentrifuge</vt:lpstr>
      <vt:lpstr>pH-meter </vt:lpstr>
      <vt:lpstr>Thermal Cycler </vt:lpstr>
      <vt:lpstr>Electrophoresis Tank</vt:lpstr>
      <vt:lpstr>Hood</vt:lpstr>
      <vt:lpstr>Kidney Research Laboratory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Neurosciences and Behavioral Studies Research Laboratory Dr. Seyed Mahmoud Hosseini, Dr. Mohammad Naser Shafei  </vt:lpstr>
      <vt:lpstr>PowerPoint Presentation</vt:lpstr>
      <vt:lpstr>Stimulator </vt:lpstr>
      <vt:lpstr>Pipette Puller</vt:lpstr>
      <vt:lpstr>Stimulator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Denic</dc:creator>
  <cp:lastModifiedBy>Denic</cp:lastModifiedBy>
  <cp:revision>2</cp:revision>
  <dcterms:created xsi:type="dcterms:W3CDTF">2006-08-16T00:00:00Z</dcterms:created>
  <dcterms:modified xsi:type="dcterms:W3CDTF">2017-06-29T12:58:15Z</dcterms:modified>
</cp:coreProperties>
</file>