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MG_019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088" y="2328863"/>
            <a:ext cx="2409825" cy="2830512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Maze Device and Accessories 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Wide Latin" pitchFamily="18" charset="0"/>
              </a:rPr>
              <a:t>PH  Meter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686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57981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>
                <a:latin typeface="Wide Latin" pitchFamily="18" charset="0"/>
              </a:rPr>
              <a:t>Thermocycler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696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01788"/>
            <a:ext cx="34559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C:\Users\sabouris2\Desktop\labrator-95\New folder\ترموسایکلر -BIO-RAD    C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49413"/>
            <a:ext cx="338455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3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Algerian" pitchFamily="82" charset="0"/>
              </a:rPr>
              <a:t>vortex</a:t>
            </a:r>
            <a:endParaRPr lang="fa-IR" dirty="0">
              <a:latin typeface="Algerian" pitchFamily="82" charset="0"/>
            </a:endParaRP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40132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7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latin typeface="Wide Latin" pitchFamily="18" charset="0"/>
              </a:rPr>
              <a:t>PCR     Work station</a:t>
            </a:r>
            <a:endParaRPr lang="fa-IR" sz="3200" dirty="0"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68152"/>
          </a:xfrm>
        </p:spPr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en-US" dirty="0" smtClean="0">
                <a:latin typeface="Wide Latin" pitchFamily="18" charset="0"/>
              </a:rPr>
              <a:t>General   Chemistry Fume Hood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727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39401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91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Microscope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8775"/>
            <a:ext cx="3455987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9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pPr algn="ctr" rtl="1">
              <a:defRPr/>
            </a:pP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Research Lab</a:t>
            </a:r>
            <a:b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Zahra </a:t>
            </a:r>
            <a:r>
              <a:rPr lang="en-US" sz="2000" dirty="0" err="1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Gholamnejad</a:t>
            </a: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000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6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68152"/>
          </a:xfrm>
        </p:spPr>
        <p:txBody>
          <a:bodyPr/>
          <a:lstStyle/>
          <a:p>
            <a:pPr algn="ctr" rtl="1"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Behdad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Chemistry Hood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39401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0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uttle 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27263"/>
            <a:ext cx="7620000" cy="3035300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Non-active Avoidance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Maze and Stimulator 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1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Open-box Device 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 descr="of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844675"/>
            <a:ext cx="4114800" cy="429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Crusade Maze Device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 descr="epm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2060575"/>
            <a:ext cx="4321175" cy="3744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1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>
          <a:xfrm>
            <a:off x="611188" y="1700213"/>
            <a:ext cx="4752975" cy="865187"/>
          </a:xfrm>
        </p:spPr>
        <p:txBody>
          <a:bodyPr/>
          <a:lstStyle/>
          <a:p>
            <a:pPr marL="109537" indent="0" algn="r" rtl="1">
              <a:buFont typeface="Wingdings 3" pitchFamily="18" charset="2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مریم محمودآبادی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1512168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Research Lab</a:t>
            </a:r>
            <a:b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Maryam </a:t>
            </a:r>
            <a:r>
              <a:rPr lang="en-US" sz="2000" dirty="0" err="1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Mahmoudabadi</a:t>
            </a:r>
            <a: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000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5507037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2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Wide Latin" pitchFamily="18" charset="0"/>
              </a:rPr>
              <a:t>Electrophoresis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645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268413"/>
            <a:ext cx="7021512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5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Wide Latin" pitchFamily="18" charset="0"/>
              </a:rPr>
              <a:t>Centrifuge 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4640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3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Wide Latin" pitchFamily="18" charset="0"/>
              </a:rPr>
              <a:t>Gel </a:t>
            </a:r>
            <a:r>
              <a:rPr lang="en-US" dirty="0" smtClean="0">
                <a:latin typeface="Wide Latin" pitchFamily="18" charset="0"/>
              </a:rPr>
              <a:t>  Documentation system (Gel  Doc)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2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en-US" dirty="0" smtClean="0">
                <a:latin typeface="Wide Latin" pitchFamily="18" charset="0"/>
              </a:rPr>
              <a:t>Magnetic  heater stirrer</a:t>
            </a:r>
            <a:endParaRPr lang="fa-IR" dirty="0">
              <a:latin typeface="Wide Latin" pitchFamily="18" charset="0"/>
            </a:endParaRP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3527425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56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54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Water Maze Device and Accessories </vt:lpstr>
      <vt:lpstr> Non-active Avoidance Learning Maze and Stimulator </vt:lpstr>
      <vt:lpstr>Open-box Device </vt:lpstr>
      <vt:lpstr>High Crusade Maze Device  </vt:lpstr>
      <vt:lpstr>Molecular Research Lab Dr. Maryam Mahmoudabadi  </vt:lpstr>
      <vt:lpstr>Electrophoresis</vt:lpstr>
      <vt:lpstr>Centrifuge </vt:lpstr>
      <vt:lpstr>Gel   Documentation system (Gel  Doc)</vt:lpstr>
      <vt:lpstr>Magnetic  heater stirrer</vt:lpstr>
      <vt:lpstr>PH  Meter</vt:lpstr>
      <vt:lpstr>Thermocycler</vt:lpstr>
      <vt:lpstr>vortex</vt:lpstr>
      <vt:lpstr>PCR     Work station</vt:lpstr>
      <vt:lpstr>General   Chemistry Fume Hood</vt:lpstr>
      <vt:lpstr>Microscope</vt:lpstr>
      <vt:lpstr>Cell Research Lab Dr. Zahra Gholamnejad    </vt:lpstr>
      <vt:lpstr>Behdad Chemistry Hood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Maze Device and Accessories </dc:title>
  <dc:creator>Denic</dc:creator>
  <cp:lastModifiedBy>Denic</cp:lastModifiedBy>
  <cp:revision>2</cp:revision>
  <dcterms:created xsi:type="dcterms:W3CDTF">2006-08-16T00:00:00Z</dcterms:created>
  <dcterms:modified xsi:type="dcterms:W3CDTF">2017-06-29T12:58:22Z</dcterms:modified>
</cp:coreProperties>
</file>